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anose="020B0604020202020204" charset="0"/>
      <p:regular r:id="rId27"/>
    </p:embeddedFont>
    <p:embeddedFont>
      <p:font typeface="Open Sans Bold" panose="020B0604020202020204" charset="0"/>
      <p:regular r:id="rId28"/>
    </p:embeddedFont>
    <p:embeddedFont>
      <p:font typeface="Open Sans Light" panose="020B0306030504020204" pitchFamily="34" charset="0"/>
      <p:regular r:id="rId29"/>
    </p:embeddedFont>
    <p:embeddedFont>
      <p:font typeface="Space Mono" panose="020B0604020202020204" charset="0"/>
      <p:regular r:id="rId30"/>
    </p:embeddedFont>
    <p:embeddedFont>
      <p:font typeface="Space Mono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16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hristo" userId="91a43d1632cc82e6" providerId="LiveId" clId="{7F84B58B-28DD-424C-89DF-E1A3A545B11A}"/>
    <pc:docChg chg="undo custSel modSld">
      <pc:chgData name="rafael christo" userId="91a43d1632cc82e6" providerId="LiveId" clId="{7F84B58B-28DD-424C-89DF-E1A3A545B11A}" dt="2021-12-03T03:51:21.044" v="189" actId="20577"/>
      <pc:docMkLst>
        <pc:docMk/>
      </pc:docMkLst>
      <pc:sldChg chg="addSp modSp mod">
        <pc:chgData name="rafael christo" userId="91a43d1632cc82e6" providerId="LiveId" clId="{7F84B58B-28DD-424C-89DF-E1A3A545B11A}" dt="2021-12-03T03:46:48.422" v="83" actId="1076"/>
        <pc:sldMkLst>
          <pc:docMk/>
          <pc:sldMk cId="0" sldId="258"/>
        </pc:sldMkLst>
        <pc:spChg chg="add mod">
          <ac:chgData name="rafael christo" userId="91a43d1632cc82e6" providerId="LiveId" clId="{7F84B58B-28DD-424C-89DF-E1A3A545B11A}" dt="2021-12-01T05:11:17.827" v="13" actId="13926"/>
          <ac:spMkLst>
            <pc:docMk/>
            <pc:sldMk cId="0" sldId="258"/>
            <ac:spMk id="8" creationId="{27804D8C-47F4-49D3-AB82-31EEDCA925AE}"/>
          </ac:spMkLst>
        </pc:spChg>
        <pc:spChg chg="add mod">
          <ac:chgData name="rafael christo" userId="91a43d1632cc82e6" providerId="LiveId" clId="{7F84B58B-28DD-424C-89DF-E1A3A545B11A}" dt="2021-12-03T03:46:38.617" v="80" actId="1076"/>
          <ac:spMkLst>
            <pc:docMk/>
            <pc:sldMk cId="0" sldId="258"/>
            <ac:spMk id="11" creationId="{DA335E9B-A207-43AF-9605-1CA692DE3B44}"/>
          </ac:spMkLst>
        </pc:spChg>
        <pc:spChg chg="add mod">
          <ac:chgData name="rafael christo" userId="91a43d1632cc82e6" providerId="LiveId" clId="{7F84B58B-28DD-424C-89DF-E1A3A545B11A}" dt="2021-12-01T05:11:35.767" v="17" actId="1076"/>
          <ac:spMkLst>
            <pc:docMk/>
            <pc:sldMk cId="0" sldId="258"/>
            <ac:spMk id="14" creationId="{7FA0786C-C428-4338-BFF0-4E16DA0E2C51}"/>
          </ac:spMkLst>
        </pc:spChg>
        <pc:spChg chg="add mod">
          <ac:chgData name="rafael christo" userId="91a43d1632cc82e6" providerId="LiveId" clId="{7F84B58B-28DD-424C-89DF-E1A3A545B11A}" dt="2021-12-03T03:46:48.422" v="83" actId="1076"/>
          <ac:spMkLst>
            <pc:docMk/>
            <pc:sldMk cId="0" sldId="258"/>
            <ac:spMk id="20" creationId="{07B113F9-A75D-4514-A977-3298E7D822D1}"/>
          </ac:spMkLst>
        </pc:spChg>
        <pc:picChg chg="add mod">
          <ac:chgData name="rafael christo" userId="91a43d1632cc82e6" providerId="LiveId" clId="{7F84B58B-28DD-424C-89DF-E1A3A545B11A}" dt="2021-12-03T03:45:59.846" v="59" actId="1076"/>
          <ac:picMkLst>
            <pc:docMk/>
            <pc:sldMk cId="0" sldId="258"/>
            <ac:picMk id="10" creationId="{DF527430-2981-4ED7-BEBE-02FBEFDD7B88}"/>
          </ac:picMkLst>
        </pc:picChg>
        <pc:picChg chg="add mod">
          <ac:chgData name="rafael christo" userId="91a43d1632cc82e6" providerId="LiveId" clId="{7F84B58B-28DD-424C-89DF-E1A3A545B11A}" dt="2021-12-03T03:45:46.645" v="58" actId="1076"/>
          <ac:picMkLst>
            <pc:docMk/>
            <pc:sldMk cId="0" sldId="258"/>
            <ac:picMk id="16" creationId="{758E9D0B-751C-44C7-AA28-8BE87D860DA1}"/>
          </ac:picMkLst>
        </pc:picChg>
      </pc:sldChg>
      <pc:sldChg chg="addSp delSp modSp mod">
        <pc:chgData name="rafael christo" userId="91a43d1632cc82e6" providerId="LiveId" clId="{7F84B58B-28DD-424C-89DF-E1A3A545B11A}" dt="2021-12-03T03:51:21.044" v="189" actId="20577"/>
        <pc:sldMkLst>
          <pc:docMk/>
          <pc:sldMk cId="0" sldId="260"/>
        </pc:sldMkLst>
        <pc:spChg chg="add mod">
          <ac:chgData name="rafael christo" userId="91a43d1632cc82e6" providerId="LiveId" clId="{7F84B58B-28DD-424C-89DF-E1A3A545B11A}" dt="2021-12-03T03:49:59.803" v="152" actId="1076"/>
          <ac:spMkLst>
            <pc:docMk/>
            <pc:sldMk cId="0" sldId="260"/>
            <ac:spMk id="11" creationId="{BF5A70E9-3EF2-4E51-A1E2-70EC8CBAEAFA}"/>
          </ac:spMkLst>
        </pc:spChg>
        <pc:spChg chg="add del mod">
          <ac:chgData name="rafael christo" userId="91a43d1632cc82e6" providerId="LiveId" clId="{7F84B58B-28DD-424C-89DF-E1A3A545B11A}" dt="2021-12-03T03:50:55.193" v="154" actId="767"/>
          <ac:spMkLst>
            <pc:docMk/>
            <pc:sldMk cId="0" sldId="260"/>
            <ac:spMk id="13" creationId="{1D646D16-ADEE-47C6-9EA4-3657296FEE82}"/>
          </ac:spMkLst>
        </pc:spChg>
        <pc:spChg chg="add mod">
          <ac:chgData name="rafael christo" userId="91a43d1632cc82e6" providerId="LiveId" clId="{7F84B58B-28DD-424C-89DF-E1A3A545B11A}" dt="2021-12-03T03:51:21.044" v="189" actId="20577"/>
          <ac:spMkLst>
            <pc:docMk/>
            <pc:sldMk cId="0" sldId="260"/>
            <ac:spMk id="14" creationId="{B325AB2C-7913-4F51-9D79-910E3ACF1E78}"/>
          </ac:spMkLst>
        </pc:spChg>
        <pc:grpChg chg="add mod">
          <ac:chgData name="rafael christo" userId="91a43d1632cc82e6" providerId="LiveId" clId="{7F84B58B-28DD-424C-89DF-E1A3A545B11A}" dt="2021-12-03T03:49:46.485" v="150" actId="14100"/>
          <ac:grpSpMkLst>
            <pc:docMk/>
            <pc:sldMk cId="0" sldId="260"/>
            <ac:grpSpMk id="12" creationId="{61F6B0BB-E01E-4CA0-8394-6A6219BF0658}"/>
          </ac:grpSpMkLst>
        </pc:grpChg>
        <pc:picChg chg="mod">
          <ac:chgData name="rafael christo" userId="91a43d1632cc82e6" providerId="LiveId" clId="{7F84B58B-28DD-424C-89DF-E1A3A545B11A}" dt="2021-12-03T03:47:50.575" v="88" actId="1076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rafael christo" userId="91a43d1632cc82e6" providerId="LiveId" clId="{7F84B58B-28DD-424C-89DF-E1A3A545B11A}" dt="2021-12-03T03:47:50.575" v="88" actId="1076"/>
          <ac:picMkLst>
            <pc:docMk/>
            <pc:sldMk cId="0" sldId="260"/>
            <ac:picMk id="7" creationId="{00000000-0000-0000-0000-000000000000}"/>
          </ac:picMkLst>
        </pc:picChg>
        <pc:picChg chg="add mod">
          <ac:chgData name="rafael christo" userId="91a43d1632cc82e6" providerId="LiveId" clId="{7F84B58B-28DD-424C-89DF-E1A3A545B11A}" dt="2021-12-03T03:49:35.414" v="146" actId="164"/>
          <ac:picMkLst>
            <pc:docMk/>
            <pc:sldMk cId="0" sldId="260"/>
            <ac:picMk id="10" creationId="{4B994E6C-C305-46F7-BF0B-348DA49AA6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-29870" t="25355" r="-24199" b="23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20071" b="20071"/>
          <a:stretch>
            <a:fillRect/>
          </a:stretch>
        </p:blipFill>
        <p:spPr>
          <a:xfrm rot="-2030060">
            <a:off x="7676492" y="1143782"/>
            <a:ext cx="3485462" cy="12204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206" y="-1226135"/>
            <a:ext cx="4114800" cy="3987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811023" y="767672"/>
            <a:ext cx="5448277" cy="73625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803785" y="2006600"/>
            <a:ext cx="3556833" cy="35523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743439">
            <a:off x="15234582" y="5484751"/>
            <a:ext cx="2442317" cy="67842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880067" y="1754028"/>
            <a:ext cx="7613824" cy="75042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056356" y="-799935"/>
            <a:ext cx="3150970" cy="313521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9665422" y="2484607"/>
            <a:ext cx="6043113" cy="6043113"/>
            <a:chOff x="0" y="0"/>
            <a:chExt cx="8057484" cy="805748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57484" cy="805748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153651" y="574388"/>
              <a:ext cx="1375678" cy="137067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153651" y="6173502"/>
              <a:ext cx="1375678" cy="1370676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3340903" y="6173502"/>
              <a:ext cx="1375678" cy="1370676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535093" y="3343404"/>
              <a:ext cx="1375678" cy="1370676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3340903" y="574388"/>
              <a:ext cx="1370676" cy="1370676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535093" y="574388"/>
              <a:ext cx="1370676" cy="1370676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3340903" y="3343404"/>
              <a:ext cx="1370676" cy="1370676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6158653" y="3343404"/>
              <a:ext cx="1370676" cy="137067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85687" y="1237867"/>
            <a:ext cx="3155511" cy="1442090"/>
            <a:chOff x="0" y="0"/>
            <a:chExt cx="4207348" cy="1922787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TIC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76330" y="1237867"/>
            <a:ext cx="3155511" cy="1442090"/>
            <a:chOff x="0" y="0"/>
            <a:chExt cx="4207348" cy="1922787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TAC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860475" y="3006850"/>
            <a:ext cx="3155511" cy="1442090"/>
            <a:chOff x="0" y="0"/>
            <a:chExt cx="4207348" cy="1922787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56374" y="127000"/>
              <a:ext cx="3559713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TOE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1463232">
            <a:off x="5253063" y="4399005"/>
            <a:ext cx="3990261" cy="2858024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49180" y="5049555"/>
            <a:ext cx="6537127" cy="8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0"/>
              </a:lnSpc>
              <a:spcBef>
                <a:spcPct val="0"/>
              </a:spcBef>
            </a:pPr>
            <a:r>
              <a:rPr lang="en-US" sz="5200" u="none" dirty="0">
                <a:solidFill>
                  <a:srgbClr val="442C38"/>
                </a:solidFill>
                <a:latin typeface="Open Sans Bold"/>
              </a:rPr>
              <a:t>Fifty Shades of Grey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6759" y="7290502"/>
            <a:ext cx="7027158" cy="247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1119007 - Timothy Ray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1119023 - Jedediah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Fanuel</a:t>
            </a: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1119033 -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Fedly</a:t>
            </a: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Septian</a:t>
            </a: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1119039 - Pierre Sebastian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Hadi</a:t>
            </a: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Bangun</a:t>
            </a: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 Light" panose="020B0306030504020204"/>
              </a:rPr>
              <a:t>1119045 - Rafael Christo </a:t>
            </a:r>
            <a:r>
              <a:rPr lang="en-US" sz="2800" dirty="0" err="1">
                <a:solidFill>
                  <a:srgbClr val="000000"/>
                </a:solidFill>
                <a:latin typeface="Open Sans Light" panose="020B0306030504020204"/>
              </a:rPr>
              <a:t>Gracia</a:t>
            </a:r>
            <a:endParaRPr lang="en-US" sz="2800" dirty="0">
              <a:solidFill>
                <a:srgbClr val="000000"/>
              </a:solidFill>
              <a:latin typeface="Open Sans Light" panose="020B0306030504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57550"/>
            <a:ext cx="17169053" cy="611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Agent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berisikan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method dan function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berkaitan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dengan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agent (AI)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bestMoveMinimax</a:t>
            </a:r>
            <a:endParaRPr lang="en-US" sz="2800" dirty="0">
              <a:solidFill>
                <a:srgbClr val="20221F"/>
              </a:solidFill>
              <a:latin typeface="Arimo" panose="020B0604020202020204"/>
            </a:endParaRP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input : size (integer)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+ size -&gt;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sedang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digunakan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         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Dipakai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batasan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jumlah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loop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output : -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desc : 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method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dipanggil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Agent minimax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Akan men-trigger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fungsi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minimax.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Hasilnya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, agent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menentukan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pilihan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kotak</a:t>
            </a:r>
            <a:r>
              <a:rPr lang="en-US" sz="655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6114" y="1468046"/>
            <a:ext cx="4620737" cy="14309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61298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1298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605" y="3257550"/>
            <a:ext cx="17226781" cy="611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Agent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: minimax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input : board (array), depth (integer),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isMaximizing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(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boolean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), size (integer)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output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bestScore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(integer)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Menampung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logic minimax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itu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sendiri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Dipanggil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Agent minimax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Tepatnya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pada method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bestMoveMinimax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Dan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merupakan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fungsi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rekursif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---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kondisi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berhenti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ditemukan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pemenang</a:t>
            </a:r>
            <a:endParaRPr lang="en-US" sz="3200" dirty="0">
              <a:solidFill>
                <a:srgbClr val="20221F"/>
              </a:solidFill>
              <a:latin typeface="Arimo" panose="020B0604020202020204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6114" y="1468046"/>
            <a:ext cx="4620737" cy="1430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1298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605" y="3257550"/>
            <a:ext cx="17226781" cy="555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Agent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bestMoveAlpha</a:t>
            </a:r>
            <a:endParaRPr lang="en-US" sz="3200" dirty="0">
              <a:solidFill>
                <a:srgbClr val="20221F"/>
              </a:solidFill>
              <a:latin typeface="Arimo" panose="020B0604020202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input : size (integer)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+ size -&gt;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board yang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sedang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digunakan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Dipakai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batasan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jumlah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loop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output : -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method yang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dipanggil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Agent alpha beta pruning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Akan men-trigger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fungsi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alphaBetaPruning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Hasilnya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, agent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menentukan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pilihan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kotak</a:t>
            </a:r>
            <a:r>
              <a:rPr lang="en-US" sz="655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6114" y="1468046"/>
            <a:ext cx="4620737" cy="1430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1298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10" y="2982326"/>
            <a:ext cx="17226781" cy="613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Agent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alphaBetaPruning</a:t>
            </a:r>
            <a:endParaRPr lang="en-US" sz="2400" dirty="0">
              <a:solidFill>
                <a:srgbClr val="20221F"/>
              </a:solidFill>
              <a:latin typeface="Arimo" panose="020B0604020202020204"/>
            </a:endParaRP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input : board (array), depth (integer),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isMaximizing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(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boolean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), alpha (integer), beta (integer), size (integer)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output :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bestScore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(integer)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Menampung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logic alpha beta pruning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itu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sendiri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Dipanggil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Agent alpha beta pruning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Tepatnya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pada method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bestMoveAlpha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Dan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merupakan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fungsi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rekursif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---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kondisi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berhenti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ditemukan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pemenang</a:t>
            </a:r>
            <a:endParaRPr lang="en-US" sz="2400" dirty="0">
              <a:solidFill>
                <a:srgbClr val="20221F"/>
              </a:solidFill>
              <a:latin typeface="Arimo" panose="020B0604020202020204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6114" y="1468046"/>
            <a:ext cx="4620737" cy="14309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1298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0610" y="2982326"/>
            <a:ext cx="17226781" cy="613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Agent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randomAgent</a:t>
            </a:r>
            <a:endParaRPr lang="en-US" sz="2400" dirty="0">
              <a:solidFill>
                <a:srgbClr val="20221F"/>
              </a:solidFill>
              <a:latin typeface="Arimo" panose="020B0604020202020204"/>
            </a:endParaRP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input : size (integer)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+ size -&gt;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board yang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sedang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digunakan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Dipakai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batasan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jumlah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loop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output : -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method yang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dipanggil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Agent random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Menampung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logic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dari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random agent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itu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sendiri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Hasilnya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, agent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menentukan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pilihan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20221F"/>
                </a:solidFill>
                <a:latin typeface="Arimo" panose="020B0604020202020204"/>
              </a:rPr>
              <a:t>kotak</a:t>
            </a:r>
            <a:r>
              <a:rPr lang="en-US" sz="24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6114" y="1468046"/>
            <a:ext cx="4620737" cy="14309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662934"/>
            <a:ext cx="12894469" cy="501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checkWinner</a:t>
            </a: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berisikan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fungsi-fungsi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untuk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mengecek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kemenangan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di tic tac toe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checkWinner3 ,5, 7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input : -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output : string {'O', 'X', 'tie'}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Melakukan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pengecekan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kemenangan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pada board 3x3, 5x5, 7x7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Hasil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menang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diambil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dari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 sub-board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dicek</a:t>
            </a:r>
            <a:endParaRPr lang="en-US" sz="2800" dirty="0">
              <a:solidFill>
                <a:srgbClr val="20221F"/>
              </a:solidFill>
              <a:latin typeface="Arimo" panose="020B0604020202020204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9059"/>
          <a:stretch>
            <a:fillRect/>
          </a:stretch>
        </p:blipFill>
        <p:spPr>
          <a:xfrm>
            <a:off x="10173721" y="1709886"/>
            <a:ext cx="6445441" cy="11994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623316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23316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62934"/>
            <a:ext cx="14973897" cy="444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checkWinner</a:t>
            </a: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: equals3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input : a (string), b (string), c (string)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output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boolean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{true, false}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Mengecek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apakah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suatu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horizontal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atau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vertical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atau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diagonal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seragam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Dengan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bingo 3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deret</a:t>
            </a:r>
            <a:endParaRPr lang="en-US" sz="3200" dirty="0">
              <a:solidFill>
                <a:srgbClr val="20221F"/>
              </a:solidFill>
              <a:latin typeface="Arimo" panose="020B0604020202020204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9059"/>
          <a:stretch>
            <a:fillRect/>
          </a:stretch>
        </p:blipFill>
        <p:spPr>
          <a:xfrm>
            <a:off x="10173721" y="1709886"/>
            <a:ext cx="6445441" cy="1199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23316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62934"/>
            <a:ext cx="14973897" cy="444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checkWinner</a:t>
            </a: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: equals5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input : a (string), b (string), c (string), d (string), e (string)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output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boolean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{true, false}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Mengecek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apakah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suatu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horizontal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atau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vertical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atau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diagonal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seragam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Dengan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bingo 5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deret</a:t>
            </a:r>
            <a:endParaRPr lang="en-US" sz="3200" dirty="0">
              <a:solidFill>
                <a:srgbClr val="20221F"/>
              </a:solidFill>
              <a:latin typeface="Arimo" panose="020B0604020202020204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9059"/>
          <a:stretch>
            <a:fillRect/>
          </a:stretch>
        </p:blipFill>
        <p:spPr>
          <a:xfrm>
            <a:off x="10173721" y="1709886"/>
            <a:ext cx="6445441" cy="11994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23316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62934"/>
            <a:ext cx="14973897" cy="49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checkWinner</a:t>
            </a: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checkDraw</a:t>
            </a:r>
            <a:endParaRPr lang="en-US" sz="2800" dirty="0">
              <a:solidFill>
                <a:srgbClr val="20221F"/>
              </a:solidFill>
              <a:latin typeface="Arimo" panose="020B0604020202020204"/>
            </a:endParaRP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type : function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input : size (integer)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+ size -&gt;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 yang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sedang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digunakan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         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Dipakai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batasan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jumlah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loop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output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boolean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{true, false}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Mengecek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apakah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sudah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penuh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9059"/>
          <a:stretch>
            <a:fillRect/>
          </a:stretch>
        </p:blipFill>
        <p:spPr>
          <a:xfrm>
            <a:off x="10173721" y="1709886"/>
            <a:ext cx="6445441" cy="11994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23316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662934"/>
            <a:ext cx="14973897" cy="444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checkWinner</a:t>
            </a: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mousePressed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()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input : -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output : -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Di-trigger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ketika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Player (Human)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datang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               Player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memilih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kotak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,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lalu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giliran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diberikan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kepada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agent.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9059"/>
          <a:stretch>
            <a:fillRect/>
          </a:stretch>
        </p:blipFill>
        <p:spPr>
          <a:xfrm>
            <a:off x="10173721" y="1709886"/>
            <a:ext cx="6445441" cy="1199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-29228" t="25355" r="-24841" b="23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9434" y="2337067"/>
            <a:ext cx="7082482" cy="56128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49828" y="827206"/>
            <a:ext cx="5481694" cy="86325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 flipV="1">
            <a:off x="4723142" y="-1047050"/>
            <a:ext cx="4283913" cy="415150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4463" t="19065" r="6751" b="10787"/>
          <a:stretch>
            <a:fillRect/>
          </a:stretch>
        </p:blipFill>
        <p:spPr>
          <a:xfrm>
            <a:off x="2231091" y="1529788"/>
            <a:ext cx="4807191" cy="64201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546503">
            <a:off x="774257" y="7509854"/>
            <a:ext cx="2411394" cy="8801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13812" y="6635874"/>
            <a:ext cx="3093242" cy="409701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174764" y="4851087"/>
            <a:ext cx="7084536" cy="3724486"/>
            <a:chOff x="0" y="0"/>
            <a:chExt cx="9446049" cy="49659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013852"/>
              <a:ext cx="9446049" cy="845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5"/>
                </a:lnSpc>
              </a:pPr>
              <a:r>
                <a:rPr lang="en-US" sz="1975">
                  <a:solidFill>
                    <a:srgbClr val="20221F"/>
                  </a:solidFill>
                  <a:latin typeface="DM Sans"/>
                </a:rPr>
                <a:t>AI atau Player dapat menggambar O atau X sebanyak 3 atau 5 buah secara satu garis beruntun.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9446049" cy="304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0221F"/>
                  </a:solidFill>
                  <a:latin typeface="Space Mono Bold"/>
                </a:rPr>
                <a:t>Juara Tic Tac Toe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4764" y="1711427"/>
            <a:ext cx="7084536" cy="2581486"/>
            <a:chOff x="0" y="0"/>
            <a:chExt cx="9446049" cy="344198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489852"/>
              <a:ext cx="9446049" cy="845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5"/>
                </a:lnSpc>
              </a:pPr>
              <a:r>
                <a:rPr lang="en-US" sz="1975">
                  <a:solidFill>
                    <a:srgbClr val="20221F"/>
                  </a:solidFill>
                  <a:latin typeface="DM Sans"/>
                </a:rPr>
                <a:t>Player akan melawan AI menggambar simbol O(Player) dan X(AI)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9446049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0221F"/>
                  </a:solidFill>
                  <a:latin typeface="Space Mono Bold"/>
                </a:rPr>
                <a:t>Gameplay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52748" y="-3362036"/>
            <a:ext cx="5448277" cy="736253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286212" y="1331695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20071" b="20071"/>
          <a:stretch>
            <a:fillRect/>
          </a:stretch>
        </p:blipFill>
        <p:spPr>
          <a:xfrm>
            <a:off x="7748941" y="966884"/>
            <a:ext cx="2790118" cy="9770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75605" y="4000500"/>
            <a:ext cx="9736790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Terima kasih sudah bermain!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3819487" y="6961497"/>
            <a:ext cx="4114800" cy="39876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859567">
            <a:off x="117609" y="4830385"/>
            <a:ext cx="3594378" cy="704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366" t="20624" r="3251" b="272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3777" y="202883"/>
            <a:ext cx="12627776" cy="988123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7605363"/>
            <a:ext cx="7823524" cy="4048364"/>
            <a:chOff x="0" y="0"/>
            <a:chExt cx="10431365" cy="539781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431365" cy="3404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55"/>
                </a:lnSpc>
              </a:pPr>
              <a:r>
                <a:rPr lang="en-US" sz="8380">
                  <a:solidFill>
                    <a:srgbClr val="20221F"/>
                  </a:solidFill>
                  <a:latin typeface="Space Mono Bold"/>
                </a:rPr>
                <a:t>Logic Architecture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87036"/>
              <a:ext cx="10431365" cy="774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15"/>
                </a:lnSpc>
              </a:pPr>
              <a:endParaRPr/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16383000" y="4229100"/>
            <a:ext cx="702945" cy="245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n>
                  <a:noFill/>
                </a:ln>
                <a:solidFill>
                  <a:schemeClr val="tx1"/>
                </a:solidFill>
              </a:rPr>
              <a:t>Minimax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0287000" y="3314700"/>
            <a:ext cx="2666365" cy="11480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239125" y="9534525"/>
            <a:ext cx="4727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29600" y="3869055"/>
            <a:ext cx="9525" cy="5617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239125" y="3340735"/>
            <a:ext cx="871220" cy="5022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804D8C-47F4-49D3-AB82-31EEDCA925AE}"/>
              </a:ext>
            </a:extLst>
          </p:cNvPr>
          <p:cNvSpPr txBox="1"/>
          <p:nvPr/>
        </p:nvSpPr>
        <p:spPr>
          <a:xfrm rot="1405383">
            <a:off x="12116072" y="3876993"/>
            <a:ext cx="84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0786C-C428-4338-BFF0-4E16DA0E2C51}"/>
              </a:ext>
            </a:extLst>
          </p:cNvPr>
          <p:cNvSpPr txBox="1"/>
          <p:nvPr/>
        </p:nvSpPr>
        <p:spPr>
          <a:xfrm>
            <a:off x="11887155" y="9096694"/>
            <a:ext cx="84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Tidak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27430-2981-4ED7-BEBE-02FBEFDD7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030058" y="4914900"/>
            <a:ext cx="951852" cy="951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8E9D0B-751C-44C7-AA28-8BE87D860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8144842"/>
            <a:ext cx="951852" cy="951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335E9B-A207-43AF-9605-1CA692DE3B44}"/>
              </a:ext>
            </a:extLst>
          </p:cNvPr>
          <p:cNvSpPr txBox="1"/>
          <p:nvPr/>
        </p:nvSpPr>
        <p:spPr>
          <a:xfrm>
            <a:off x="14187627" y="5260021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Looping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113F9-A75D-4514-A977-3298E7D822D1}"/>
              </a:ext>
            </a:extLst>
          </p:cNvPr>
          <p:cNvSpPr txBox="1"/>
          <p:nvPr/>
        </p:nvSpPr>
        <p:spPr>
          <a:xfrm>
            <a:off x="14178369" y="848996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Looping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03627" y="-2677193"/>
            <a:ext cx="5356618" cy="53543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2018796" y="1410592"/>
            <a:ext cx="5240504" cy="50785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21575" y="764862"/>
            <a:ext cx="3675450" cy="36570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591679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559735"/>
            <a:ext cx="11594570" cy="192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5">
                <a:solidFill>
                  <a:srgbClr val="20221F"/>
                </a:solidFill>
                <a:latin typeface="Space Mono"/>
              </a:rPr>
              <a:t>aplikasi yang kami buat, dibuat berbasis web yang menggunakan html, css, dan javascript.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03627" y="-2677193"/>
            <a:ext cx="5356618" cy="53543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2018796" y="1410592"/>
            <a:ext cx="5240504" cy="50785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421575" y="764862"/>
            <a:ext cx="3675450" cy="36570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75881" y="3848100"/>
            <a:ext cx="5732973" cy="62069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08854" y="5157326"/>
            <a:ext cx="5543588" cy="48977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564377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F6B0BB-E01E-4CA0-8394-6A6219BF0658}"/>
              </a:ext>
            </a:extLst>
          </p:cNvPr>
          <p:cNvGrpSpPr/>
          <p:nvPr/>
        </p:nvGrpSpPr>
        <p:grpSpPr>
          <a:xfrm>
            <a:off x="12597929" y="5634234"/>
            <a:ext cx="5195140" cy="2708456"/>
            <a:chOff x="12597929" y="5634234"/>
            <a:chExt cx="5195140" cy="27084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994E6C-C305-46F7-BF0B-348DA49AA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6879" y="6366243"/>
              <a:ext cx="3952894" cy="1976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5A70E9-3EF2-4E51-A1E2-70EC8CBAEAFA}"/>
                </a:ext>
              </a:extLst>
            </p:cNvPr>
            <p:cNvSpPr txBox="1"/>
            <p:nvPr/>
          </p:nvSpPr>
          <p:spPr>
            <a:xfrm>
              <a:off x="12597929" y="5634234"/>
              <a:ext cx="5195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Menggambar</a:t>
              </a:r>
              <a:r>
                <a:rPr lang="en-US" sz="2400" dirty="0"/>
                <a:t> Tic Tac Toe </a:t>
              </a:r>
              <a:r>
                <a:rPr lang="en-US" sz="2400" dirty="0" err="1"/>
                <a:t>Menggunakan</a:t>
              </a:r>
              <a:r>
                <a:rPr lang="en-US" sz="2400" dirty="0"/>
                <a:t>:</a:t>
              </a:r>
              <a:endParaRPr lang="en-ID" sz="2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25AB2C-7913-4F51-9D79-910E3ACF1E78}"/>
              </a:ext>
            </a:extLst>
          </p:cNvPr>
          <p:cNvSpPr txBox="1"/>
          <p:nvPr/>
        </p:nvSpPr>
        <p:spPr>
          <a:xfrm>
            <a:off x="475881" y="3118406"/>
            <a:ext cx="419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File yang </a:t>
            </a:r>
            <a:r>
              <a:rPr lang="en-US" sz="2400" dirty="0" err="1"/>
              <a:t>ada</a:t>
            </a:r>
            <a:r>
              <a:rPr lang="en-US" sz="2400" dirty="0"/>
              <a:t> pada project kami:</a:t>
            </a:r>
            <a:endParaRPr lang="en-ID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14439" y="1460783"/>
            <a:ext cx="5591163" cy="14209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95741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9756" y="4624472"/>
            <a:ext cx="14568488" cy="269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0"/>
              </a:lnSpc>
            </a:pPr>
            <a:r>
              <a:rPr lang="en-US" sz="6600" dirty="0">
                <a:solidFill>
                  <a:srgbClr val="20221F"/>
                </a:solidFill>
                <a:latin typeface="Open Sans Light" panose="020B0306030504020204"/>
              </a:rPr>
              <a:t>index.html</a:t>
            </a:r>
          </a:p>
          <a:p>
            <a:pPr>
              <a:lnSpc>
                <a:spcPts val="5370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Sebagai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landing page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dari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game tic tac toe</a:t>
            </a:r>
          </a:p>
          <a:p>
            <a:pPr>
              <a:lnSpc>
                <a:spcPts val="5370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Player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dapat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memilih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 dan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kecerdasan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agent</a:t>
            </a:r>
          </a:p>
          <a:p>
            <a:pPr>
              <a:lnSpc>
                <a:spcPts val="5370"/>
              </a:lnSpc>
            </a:pP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Terakhir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, player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akan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di-redirect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sesuai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dengan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2800" dirty="0" err="1">
                <a:solidFill>
                  <a:srgbClr val="20221F"/>
                </a:solidFill>
                <a:latin typeface="Arimo" panose="020B0604020202020204"/>
              </a:rPr>
              <a:t>ukuran</a:t>
            </a:r>
            <a:r>
              <a:rPr lang="en-US" sz="2800" dirty="0">
                <a:solidFill>
                  <a:srgbClr val="20221F"/>
                </a:solidFill>
                <a:latin typeface="Arimo" panose="020B0604020202020204"/>
              </a:rPr>
              <a:t> 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-29870" t="25355" r="-24199" b="235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3903496" y="5770677"/>
            <a:ext cx="5240504" cy="50785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18105" r="18105"/>
          <a:stretch>
            <a:fillRect/>
          </a:stretch>
        </p:blipFill>
        <p:spPr>
          <a:xfrm rot="-5805723">
            <a:off x="712510" y="5830311"/>
            <a:ext cx="5084882" cy="78566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988332" y="7137668"/>
            <a:ext cx="8263083" cy="65484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228536" y="5007434"/>
            <a:ext cx="4369760" cy="43930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141141">
            <a:off x="12488433" y="5158682"/>
            <a:ext cx="2999798" cy="5881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-1497369" y="6533747"/>
            <a:ext cx="3556833" cy="35523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665689">
            <a:off x="2574583" y="6468125"/>
            <a:ext cx="3171203" cy="11574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9211" t="15829" r="11764" b="9263"/>
          <a:stretch>
            <a:fillRect/>
          </a:stretch>
        </p:blipFill>
        <p:spPr>
          <a:xfrm>
            <a:off x="2681453" y="1699388"/>
            <a:ext cx="12925094" cy="6888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50881" y="1028700"/>
            <a:ext cx="4852787" cy="36120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11414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6134" y="5630524"/>
            <a:ext cx="12425045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0"/>
              </a:lnSpc>
            </a:pPr>
            <a:r>
              <a:rPr lang="en-US" sz="5400" dirty="0">
                <a:solidFill>
                  <a:srgbClr val="20221F"/>
                </a:solidFill>
                <a:latin typeface="Open Sans Light" panose="020B0306030504020204"/>
              </a:rPr>
              <a:t>size 3.html, size 5.html, size 7.html</a:t>
            </a:r>
          </a:p>
          <a:p>
            <a:pPr>
              <a:lnSpc>
                <a:spcPts val="5370"/>
              </a:lnSpc>
            </a:pPr>
            <a:r>
              <a:rPr lang="en-US" sz="2000" dirty="0">
                <a:solidFill>
                  <a:srgbClr val="20221F"/>
                </a:solidFill>
                <a:latin typeface="Arimo" panose="020B0604020202020204"/>
              </a:rPr>
              <a:t>        : </a:t>
            </a:r>
            <a:r>
              <a:rPr lang="en-US" sz="3200" dirty="0" err="1">
                <a:solidFill>
                  <a:srgbClr val="20221F"/>
                </a:solidFill>
                <a:latin typeface="Arimo" panose="020B0604020202020204"/>
              </a:rPr>
              <a:t>Menampung</a:t>
            </a:r>
            <a:r>
              <a:rPr lang="en-US" sz="3200" dirty="0">
                <a:solidFill>
                  <a:srgbClr val="20221F"/>
                </a:solidFill>
                <a:latin typeface="Arimo" panose="020B0604020202020204"/>
              </a:rPr>
              <a:t> agent.js, checkWinner.js, dan sketch.js</a:t>
            </a:r>
            <a:endParaRPr lang="en-US" sz="2000" dirty="0">
              <a:solidFill>
                <a:srgbClr val="20221F"/>
              </a:solidFill>
              <a:latin typeface="Arimo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837" t="30993" r="4892" b="2433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8118" y="3599032"/>
            <a:ext cx="16451735" cy="555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5" dirty="0">
                <a:solidFill>
                  <a:srgbClr val="20221F"/>
                </a:solidFill>
                <a:latin typeface="Open Sans Light" panose="020B0306030504020204"/>
              </a:rPr>
              <a:t>sketch 3, sketch 5, sketch 7 .</a:t>
            </a:r>
            <a:r>
              <a:rPr lang="en-US" sz="3135" dirty="0" err="1">
                <a:solidFill>
                  <a:srgbClr val="20221F"/>
                </a:solidFill>
                <a:latin typeface="Open Sans Light" panose="020B0306030504020204"/>
              </a:rPr>
              <a:t>js</a:t>
            </a:r>
            <a:endParaRPr lang="en-US" sz="3135" dirty="0">
              <a:solidFill>
                <a:srgbClr val="20221F"/>
              </a:solidFill>
              <a:latin typeface="Open Sans Light" panose="020B0306030504020204"/>
            </a:endParaRP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: setup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Untuk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pembuatan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canvas tic tac toe yang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digunakan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: draw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- type : method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- desc :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    Method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ini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secara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default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akan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infinity loop.</a:t>
            </a:r>
          </a:p>
          <a:p>
            <a:pPr>
              <a:lnSpc>
                <a:spcPts val="4395"/>
              </a:lnSpc>
            </a:pP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              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Berperan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seperti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Gameloop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untuk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menggambar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tic tac toe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itu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 </a:t>
            </a:r>
            <a:r>
              <a:rPr lang="en-US" sz="3600" dirty="0" err="1">
                <a:solidFill>
                  <a:srgbClr val="20221F"/>
                </a:solidFill>
                <a:latin typeface="Arimo" panose="020B0604020202020204"/>
              </a:rPr>
              <a:t>sendiri</a:t>
            </a:r>
            <a:r>
              <a:rPr lang="en-US" sz="3600" dirty="0">
                <a:solidFill>
                  <a:srgbClr val="20221F"/>
                </a:solidFill>
                <a:latin typeface="Arimo" panose="020B0604020202020204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64185" y="1028700"/>
            <a:ext cx="4590648" cy="344298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623478"/>
            <a:ext cx="8314336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Application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944</Words>
  <Application>Microsoft Office PowerPoint</Application>
  <PresentationFormat>Custom</PresentationFormat>
  <Paragraphs>150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Open Sans Bold</vt:lpstr>
      <vt:lpstr>Arial</vt:lpstr>
      <vt:lpstr>Arimo</vt:lpstr>
      <vt:lpstr>Open Sans Light</vt:lpstr>
      <vt:lpstr>DM Sans</vt:lpstr>
      <vt:lpstr>Calibri</vt:lpstr>
      <vt:lpstr>Space Mono Bold</vt:lpstr>
      <vt:lpstr>Space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/>
  <cp:lastModifiedBy>rafael christo</cp:lastModifiedBy>
  <cp:revision>6</cp:revision>
  <dcterms:created xsi:type="dcterms:W3CDTF">2021-12-01T04:58:13Z</dcterms:created>
  <dcterms:modified xsi:type="dcterms:W3CDTF">2021-12-03T03:52:26Z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